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7" r:id="rId4"/>
    <p:sldId id="263" r:id="rId5"/>
    <p:sldId id="258" r:id="rId6"/>
    <p:sldId id="259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53" autoAdjust="0"/>
  </p:normalViewPr>
  <p:slideViewPr>
    <p:cSldViewPr>
      <p:cViewPr varScale="1">
        <p:scale>
          <a:sx n="108" d="100"/>
          <a:sy n="108" d="100"/>
        </p:scale>
        <p:origin x="-107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A1FBFA-4F5A-4E85-AFB5-C51105F353D5}" type="datetimeFigureOut">
              <a:rPr lang="en-US" smtClean="0"/>
              <a:t>1/15/2010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FDD63-2785-4088-BBE1-F3504DE5840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DD63-2785-4088-BBE1-F3504DE58407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DD63-2785-4088-BBE1-F3504DE58407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DD63-2785-4088-BBE1-F3504DE58407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DD63-2785-4088-BBE1-F3504DE58407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DD63-2785-4088-BBE1-F3504DE58407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DD63-2785-4088-BBE1-F3504DE58407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DD63-2785-4088-BBE1-F3504DE58407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DD63-2785-4088-BBE1-F3504DE58407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6FDD63-2785-4088-BBE1-F3504DE58407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12C89A-75E0-4918-A8CE-0B0420995D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67B8F3-4209-48EA-B2A3-B3BD7FF1D0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7A005E-1CC9-4B23-961A-E8B1FA1BFC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EB34921-CD78-41C5-9265-42957FACB5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E45E094-75DB-4B47-B84E-1548BC52AB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3C3E6-D0DB-4FC6-8770-7F4946E0035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336E25-9C3E-4512-8E5A-171DABC89F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F9D126-AA2F-43BF-98C5-5813AE59E6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50B12-E66A-40BB-8FF1-E1584B5B53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84A075-DD60-4914-826E-A381F766BE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BADC5A-7D63-4C9F-B204-9D0FD89BEB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A102B5-CEFD-483C-92BC-D866F49267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9299A9-BB08-4F0E-96CD-20808BAECA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3276476-8597-4398-A4E9-85D30A528A3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Shared Vision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Project x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Vision Statement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Target Market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Market Segments</a:t>
            </a:r>
          </a:p>
          <a:p>
            <a:r>
              <a:rPr lang="en-US"/>
              <a:t>Total Market Opportunity</a:t>
            </a:r>
          </a:p>
          <a:p>
            <a:r>
              <a:rPr lang="en-US"/>
              <a:t>Target Goals</a:t>
            </a:r>
          </a:p>
          <a:p>
            <a:pPr lvl="1"/>
            <a:r>
              <a:rPr lang="en-US"/>
              <a:t>E.g. market share</a:t>
            </a:r>
          </a:p>
          <a:p>
            <a:pPr lvl="1"/>
            <a:r>
              <a:rPr lang="en-US"/>
              <a:t>E.g. revenue targets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Personas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Persona 1 e.g. Dave</a:t>
            </a:r>
          </a:p>
          <a:p>
            <a:pPr lvl="1"/>
            <a:r>
              <a:rPr lang="en-US"/>
              <a:t>database analyst</a:t>
            </a:r>
          </a:p>
          <a:p>
            <a:r>
              <a:rPr lang="en-US"/>
              <a:t>Persona 2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Persona Detail - Dave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Brief details…</a:t>
            </a:r>
          </a:p>
        </p:txBody>
      </p:sp>
      <p:pic>
        <p:nvPicPr>
          <p:cNvPr id="5126" name="Picture 6" descr="j029202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953000" y="1935163"/>
            <a:ext cx="3581400" cy="33988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Critical to Quality Scenarios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Scenario: name</a:t>
            </a:r>
          </a:p>
          <a:p>
            <a:r>
              <a:rPr lang="en-US"/>
              <a:t>Scenario: name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/>
              <a:t>Scenario [name] Storyboard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sz="quarter" idx="1"/>
          </p:nvPr>
        </p:nvSpPr>
        <p:spPr/>
        <p:txBody>
          <a:bodyPr/>
          <a:lstStyle/>
          <a:p>
            <a:endParaRPr lang="en-US" sz="2400"/>
          </a:p>
        </p:txBody>
      </p:sp>
      <p:sp>
        <p:nvSpPr>
          <p:cNvPr id="9221" name="Rectangle 5"/>
          <p:cNvSpPr>
            <a:spLocks noGrp="1" noChangeArrowheads="1"/>
          </p:cNvSpPr>
          <p:nvPr>
            <p:ph sz="quarter" idx="2"/>
          </p:nvPr>
        </p:nvSpPr>
        <p:spPr/>
        <p:txBody>
          <a:bodyPr/>
          <a:lstStyle/>
          <a:p>
            <a:endParaRPr lang="en-US" sz="2400"/>
          </a:p>
        </p:txBody>
      </p:sp>
      <p:sp>
        <p:nvSpPr>
          <p:cNvPr id="9222" name="Rectangle 6"/>
          <p:cNvSpPr>
            <a:spLocks noGrp="1" noChangeArrowheads="1"/>
          </p:cNvSpPr>
          <p:nvPr>
            <p:ph sz="quarter" idx="3"/>
          </p:nvPr>
        </p:nvSpPr>
        <p:spPr/>
        <p:txBody>
          <a:bodyPr/>
          <a:lstStyle/>
          <a:p>
            <a:endParaRPr lang="en-US" sz="2400"/>
          </a:p>
        </p:txBody>
      </p:sp>
      <p:sp>
        <p:nvSpPr>
          <p:cNvPr id="9223" name="Rectangle 7"/>
          <p:cNvSpPr>
            <a:spLocks noGrp="1" noChangeArrowheads="1"/>
          </p:cNvSpPr>
          <p:nvPr>
            <p:ph sz="quarter" idx="4"/>
          </p:nvPr>
        </p:nvSpPr>
        <p:spPr/>
        <p:txBody>
          <a:bodyPr/>
          <a:lstStyle/>
          <a:p>
            <a:endParaRPr lang="en-US" sz="2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Summary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On-screen Show (4:3)</PresentationFormat>
  <Paragraphs>30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Shared Vision</vt:lpstr>
      <vt:lpstr>Agenda</vt:lpstr>
      <vt:lpstr>Vision Statement</vt:lpstr>
      <vt:lpstr>Target Market</vt:lpstr>
      <vt:lpstr>Personas</vt:lpstr>
      <vt:lpstr>Persona Detail - Dave</vt:lpstr>
      <vt:lpstr>Critical to Quality Scenarios</vt:lpstr>
      <vt:lpstr>Scenario [name] Storyboard</vt:lpstr>
      <vt:lpstr>Summary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2010-01-15T18:32:06Z</dcterms:created>
  <dcterms:modified xsi:type="dcterms:W3CDTF">2010-01-15T18:32:14Z</dcterms:modified>
</cp:coreProperties>
</file>